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Qui</a:t>
            </a:r>
            <a:r>
              <a:rPr lang="fr-FR" sz="9600" dirty="0" smtClean="0">
                <a:latin typeface="Berlin Sans FB" panose="020E0602020502020306" pitchFamily="34" charset="0"/>
              </a:rPr>
              <a:t> a fait du jardinage?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7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erlin Sans FB" panose="020E0602020502020306" pitchFamily="34" charset="0"/>
              </a:rPr>
              <a:t>La narratrice a fait du vélo </a:t>
            </a:r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avec qui</a:t>
            </a:r>
            <a:r>
              <a:rPr lang="fr-FR" sz="9600" dirty="0" smtClean="0">
                <a:latin typeface="Berlin Sans FB" panose="020E0602020502020306" pitchFamily="34" charset="0"/>
              </a:rPr>
              <a:t>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erlin Sans FB" panose="020E0602020502020306" pitchFamily="34" charset="0"/>
              </a:rPr>
              <a:t>Elle est rentrée en hélicoptère </a:t>
            </a:r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avec qui</a:t>
            </a:r>
            <a:r>
              <a:rPr lang="fr-FR" sz="9600" dirty="0" smtClean="0">
                <a:latin typeface="Berlin Sans FB" panose="020E0602020502020306" pitchFamily="34" charset="0"/>
              </a:rPr>
              <a:t>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5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qu’</a:t>
            </a:r>
            <a:r>
              <a:rPr lang="fr-FR" sz="8800" dirty="0" smtClean="0">
                <a:latin typeface="Berlin Sans FB" panose="020E0602020502020306" pitchFamily="34" charset="0"/>
              </a:rPr>
              <a:t>on a préparé pour l’anniversaire de </a:t>
            </a:r>
            <a:r>
              <a:rPr lang="fr-FR" sz="8800" dirty="0" err="1" smtClean="0">
                <a:latin typeface="Berlin Sans FB" panose="020E0602020502020306" pitchFamily="34" charset="0"/>
              </a:rPr>
              <a:t>Beyoncé</a:t>
            </a:r>
            <a:r>
              <a:rPr lang="fr-FR" sz="8800" dirty="0" smtClean="0">
                <a:latin typeface="Berlin Sans FB" panose="020E0602020502020306" pitchFamily="34" charset="0"/>
              </a:rPr>
              <a:t>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qu’</a:t>
            </a:r>
            <a:r>
              <a:rPr lang="fr-FR" sz="8800" dirty="0" smtClean="0">
                <a:latin typeface="Berlin Sans FB" panose="020E0602020502020306" pitchFamily="34" charset="0"/>
              </a:rPr>
              <a:t>on a mangé dimanche soir?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qui</a:t>
            </a:r>
            <a:r>
              <a:rPr lang="fr-FR" sz="8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fr-FR" sz="8800" dirty="0" smtClean="0">
                <a:latin typeface="Berlin Sans FB" panose="020E0602020502020306" pitchFamily="34" charset="0"/>
              </a:rPr>
              <a:t>est arrivé samedi matin?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qui</a:t>
            </a:r>
            <a:r>
              <a:rPr lang="fr-FR" sz="8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fr-FR" sz="8800" dirty="0" smtClean="0">
                <a:latin typeface="Berlin Sans FB" panose="020E0602020502020306" pitchFamily="34" charset="0"/>
              </a:rPr>
              <a:t>est arrivé vendredi soir?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11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qui</a:t>
            </a:r>
            <a:r>
              <a:rPr lang="fr-FR" sz="8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</a:t>
            </a:r>
            <a:r>
              <a:rPr lang="fr-FR" sz="8800" dirty="0" smtClean="0">
                <a:latin typeface="Berlin Sans FB" panose="020E0602020502020306" pitchFamily="34" charset="0"/>
              </a:rPr>
              <a:t>est arrivé samedi après-midi?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6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Pourquoi</a:t>
            </a:r>
            <a:r>
              <a:rPr lang="fr-FR" sz="8800" dirty="0" smtClean="0">
                <a:latin typeface="Berlin Sans FB" panose="020E0602020502020306" pitchFamily="34" charset="0"/>
              </a:rPr>
              <a:t> est-ce que son père a </a:t>
            </a:r>
            <a:r>
              <a:rPr lang="fr-FR" sz="8800" dirty="0" err="1" smtClean="0">
                <a:latin typeface="Berlin Sans FB" panose="020E0602020502020306" pitchFamily="34" charset="0"/>
              </a:rPr>
              <a:t>decidé</a:t>
            </a:r>
            <a:r>
              <a:rPr lang="fr-FR" sz="8800" dirty="0" smtClean="0">
                <a:latin typeface="Berlin Sans FB" panose="020E0602020502020306" pitchFamily="34" charset="0"/>
              </a:rPr>
              <a:t> de couper sa moustache?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3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Pourquoi</a:t>
            </a:r>
            <a:r>
              <a:rPr lang="fr-FR" sz="8800" dirty="0" smtClean="0">
                <a:latin typeface="Berlin Sans FB" panose="020E0602020502020306" pitchFamily="34" charset="0"/>
              </a:rPr>
              <a:t> est-ce que son père a décidé de couper sa moustache?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49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Choisissez le nom de votre équipe </a:t>
            </a:r>
            <a:br>
              <a:rPr lang="fr-FR" sz="4800" dirty="0" smtClean="0">
                <a:latin typeface="Bodoni MT Condensed" panose="02070606080606020203" pitchFamily="18" charset="0"/>
              </a:rPr>
            </a:br>
            <a:r>
              <a:rPr lang="fr-FR" sz="4800" dirty="0" smtClean="0">
                <a:latin typeface="Bodoni MT Condensed" panose="02070606080606020203" pitchFamily="18" charset="0"/>
              </a:rPr>
              <a:t>(Un animal + une couleur)</a:t>
            </a:r>
            <a:endParaRPr lang="fr-FR" sz="4800" dirty="0">
              <a:latin typeface="Bodoni MT Condensed" panose="020706060806060202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oiseaux</a:t>
            </a:r>
          </a:p>
          <a:p>
            <a:pPr algn="ctr"/>
            <a:endParaRPr lang="fr-FR" sz="4800" dirty="0">
              <a:latin typeface="Bodoni MT Condensed" panose="02070606080606020203" pitchFamily="18" charset="0"/>
            </a:endParaRP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requins</a:t>
            </a:r>
            <a:br>
              <a:rPr lang="fr-FR" sz="4800" dirty="0" smtClean="0">
                <a:latin typeface="Bodoni MT Condensed" panose="02070606080606020203" pitchFamily="18" charset="0"/>
              </a:rPr>
            </a:br>
            <a:r>
              <a:rPr lang="fr-FR" sz="4800" dirty="0" smtClean="0">
                <a:latin typeface="Bodoni MT Condensed" panose="02070606080606020203" pitchFamily="18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ours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odoni MT Condensed" panose="02070606080606020203" pitchFamily="18" charset="0"/>
              </a:rPr>
              <a:t>Les Lions</a:t>
            </a:r>
          </a:p>
          <a:p>
            <a:pPr algn="ctr"/>
            <a:endParaRPr lang="fr-FR" sz="4800" dirty="0" smtClean="0">
              <a:latin typeface="Bodoni MT Condensed" panose="02070606080606020203" pitchFamily="18" charset="0"/>
            </a:endParaRPr>
          </a:p>
          <a:p>
            <a:pPr algn="ctr"/>
            <a:endParaRPr lang="fr-FR" sz="4800" dirty="0">
              <a:latin typeface="Bodoni MT Condensed" panose="020706060806060202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Condensed" panose="02070606080606020203" pitchFamily="18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anose="02070606080606020203" pitchFamily="18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odoni MT Condensed" panose="02070606080606020203" pitchFamily="18" charset="0"/>
              </a:rPr>
              <a:t>Les couleurs</a:t>
            </a:r>
            <a:endParaRPr lang="fr-FR" sz="4800" dirty="0" smtClean="0">
              <a:latin typeface="Bodoni MT Condensed" panose="02070606080606020203" pitchFamily="18" charset="0"/>
            </a:endParaRPr>
          </a:p>
          <a:p>
            <a:pPr algn="ctr"/>
            <a:endParaRPr lang="fr-FR" sz="4800" dirty="0">
              <a:latin typeface="Bodoni MT Condensed" panose="02070606080606020203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odoni MT Condensed" panose="02070606080606020203" pitchFamily="18" charset="0"/>
              </a:rPr>
              <a:t>Les animaux</a:t>
            </a:r>
          </a:p>
          <a:p>
            <a:pPr algn="ctr"/>
            <a:endParaRPr lang="fr-FR" sz="4800" dirty="0"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Pourquoi</a:t>
            </a:r>
            <a:r>
              <a:rPr lang="fr-FR" sz="8800" dirty="0" smtClean="0">
                <a:latin typeface="Berlin Sans FB" panose="020E0602020502020306" pitchFamily="34" charset="0"/>
              </a:rPr>
              <a:t> est-ce que la narratrice n’a pas fait du jardinage?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19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Qui</a:t>
            </a:r>
            <a:r>
              <a:rPr lang="fr-FR" sz="8800" dirty="0" smtClean="0">
                <a:latin typeface="Berlin Sans FB" panose="020E0602020502020306" pitchFamily="34" charset="0"/>
              </a:rPr>
              <a:t> a vomi?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07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Qui</a:t>
            </a:r>
            <a:r>
              <a:rPr lang="fr-FR" sz="8800" dirty="0" smtClean="0">
                <a:latin typeface="Berlin Sans FB" panose="020E0602020502020306" pitchFamily="34" charset="0"/>
              </a:rPr>
              <a:t> a chanté pour l’anniversaire de </a:t>
            </a:r>
            <a:r>
              <a:rPr lang="fr-FR" sz="8800" dirty="0" err="1" smtClean="0">
                <a:latin typeface="Berlin Sans FB" panose="020E0602020502020306" pitchFamily="34" charset="0"/>
              </a:rPr>
              <a:t>Beyoncé</a:t>
            </a:r>
            <a:r>
              <a:rPr lang="fr-FR" sz="8800" dirty="0" smtClean="0">
                <a:latin typeface="Berlin Sans FB" panose="020E0602020502020306" pitchFamily="34" charset="0"/>
              </a:rPr>
              <a:t>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08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Qu’est-ce que</a:t>
            </a:r>
            <a:r>
              <a:rPr lang="fr-FR" sz="8800" dirty="0" smtClean="0">
                <a:latin typeface="Berlin Sans FB" panose="020E0602020502020306" pitchFamily="34" charset="0"/>
              </a:rPr>
              <a:t> la narratrice a bu dimanche soir?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69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016674"/>
            <a:ext cx="11362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" panose="020E0602020502020306" pitchFamily="34" charset="0"/>
              </a:rPr>
              <a:t>Le week-end bizarre était vraiment réelle</a:t>
            </a:r>
            <a:r>
              <a:rPr lang="fr-FR" sz="8800" dirty="0" smtClean="0">
                <a:latin typeface="Berlin Sans FB" panose="020E0602020502020306" pitchFamily="34" charset="0"/>
              </a:rPr>
              <a:t>?</a:t>
            </a:r>
            <a:endParaRPr lang="fr-FR" sz="8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14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odoni MT Condensed" panose="02070606080606020203" pitchFamily="18" charset="0"/>
              </a:rPr>
              <a:t>Une cœur  = vous gagnez une cœur </a:t>
            </a:r>
            <a:endParaRPr lang="fr-FR" sz="4400" dirty="0">
              <a:latin typeface="Bodoni MT Condensed" panose="020706060806060202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odoni MT Condensed" panose="02070606080606020203" pitchFamily="18" charset="0"/>
              </a:rPr>
              <a:t>Une bombe  = vous perdez une cœur </a:t>
            </a:r>
            <a:endParaRPr lang="fr-FR" sz="4400" dirty="0">
              <a:latin typeface="Bodoni MT Condensed" panose="020706060806060202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odoni MT Condensed" panose="02070606080606020203" pitchFamily="18" charset="0"/>
              </a:rPr>
              <a:t>Une flèche  = vous choisissez une autre équipe pour perdre une cœur </a:t>
            </a:r>
            <a:endParaRPr lang="fr-FR" sz="4400" dirty="0"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erlin Sans FB" panose="020E0602020502020306" pitchFamily="34" charset="0"/>
              </a:rPr>
              <a:t>Le week-end </a:t>
            </a:r>
            <a:r>
              <a:rPr lang="fr-FR" sz="9600" dirty="0" err="1" smtClean="0">
                <a:latin typeface="Berlin Sans FB" panose="020E0602020502020306" pitchFamily="34" charset="0"/>
              </a:rPr>
              <a:t>dernir</a:t>
            </a:r>
            <a:r>
              <a:rPr lang="fr-FR" sz="9600" dirty="0" smtClean="0">
                <a:latin typeface="Berlin Sans FB" panose="020E0602020502020306" pitchFamily="34" charset="0"/>
              </a:rPr>
              <a:t>, la narratrice a nagé </a:t>
            </a:r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avec qui</a:t>
            </a:r>
            <a:r>
              <a:rPr lang="fr-FR" sz="9600" dirty="0" smtClean="0">
                <a:latin typeface="Berlin Sans FB" panose="020E0602020502020306" pitchFamily="34" charset="0"/>
              </a:rPr>
              <a:t>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Où</a:t>
            </a:r>
            <a:r>
              <a:rPr lang="fr-FR" sz="9600" dirty="0" smtClean="0">
                <a:latin typeface="Berlin Sans FB" panose="020E0602020502020306" pitchFamily="34" charset="0"/>
              </a:rPr>
              <a:t> est-ce qu’on a fait un pique-nique?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4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Qui</a:t>
            </a:r>
            <a:r>
              <a:rPr lang="fr-FR" sz="9600" dirty="0" smtClean="0">
                <a:latin typeface="Berlin Sans FB" panose="020E0602020502020306" pitchFamily="34" charset="0"/>
              </a:rPr>
              <a:t> a grimpé dans </a:t>
            </a:r>
            <a:r>
              <a:rPr lang="fr-FR" sz="9600" dirty="0" err="1" smtClean="0">
                <a:latin typeface="Berlin Sans FB" panose="020E0602020502020306" pitchFamily="34" charset="0"/>
              </a:rPr>
              <a:t>l’ardre</a:t>
            </a:r>
            <a:r>
              <a:rPr lang="fr-FR" sz="9600" dirty="0" smtClean="0">
                <a:latin typeface="Berlin Sans FB" panose="020E0602020502020306" pitchFamily="34" charset="0"/>
              </a:rPr>
              <a:t>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3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0909" y="1521641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Qui</a:t>
            </a:r>
            <a:r>
              <a:rPr lang="fr-FR" sz="9600" dirty="0" smtClean="0">
                <a:latin typeface="Berlin Sans FB" panose="020E0602020502020306" pitchFamily="34" charset="0"/>
              </a:rPr>
              <a:t> a joué du banjo?</a:t>
            </a:r>
            <a:endParaRPr lang="fr-FR" sz="9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82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250</Words>
  <Application>Microsoft Office PowerPoint</Application>
  <PresentationFormat>Widescreen</PresentationFormat>
  <Paragraphs>81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Berlin Sans FB</vt:lpstr>
      <vt:lpstr>Bodoni MT Black</vt:lpstr>
      <vt:lpstr>Bodoni MT Condensed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22</cp:revision>
  <dcterms:created xsi:type="dcterms:W3CDTF">2013-11-22T11:47:18Z</dcterms:created>
  <dcterms:modified xsi:type="dcterms:W3CDTF">2015-09-21T10:47:49Z</dcterms:modified>
</cp:coreProperties>
</file>